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5" r:id="rId2"/>
    <p:sldId id="296" r:id="rId3"/>
    <p:sldId id="271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52"/>
  </p:normalViewPr>
  <p:slideViewPr>
    <p:cSldViewPr snapToGrid="0" snapToObjects="1">
      <p:cViewPr varScale="1">
        <p:scale>
          <a:sx n="102" d="100"/>
          <a:sy n="102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B70D-A190-4E4A-8EBA-562993089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37CF4-ED13-454B-AD79-2B0B317D8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3DEBE-E492-7244-8682-3F01B2FC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93D-39A4-964B-96BF-1384F1BD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D5B8B-BD8D-5A4C-96CF-98D48AA5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9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23F46-4EDB-7542-B879-9E8CA09B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118D7-7510-5149-A82F-8B8357A18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5D954-2CDB-744E-BBE4-3B3E7879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707A6-1888-E849-8AE5-2D5CA97C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8303-B6EB-EB4A-AF39-6A7509A4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1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9172E-36BC-3B43-A595-D4FBF58CF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63E54-1157-534F-99A6-B5E14A073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7DBBE-1F07-E245-B97C-41F817B5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09543-306B-0C45-9EC3-4E21D830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81413-E6DA-0D46-BCC2-70550F3D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8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F995F-9703-654E-A11C-37858F4C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07B2A-4596-AA4E-B6B2-BD029AF9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A944-D1B7-A947-AC81-ACB6B66F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C092F-2E3E-E440-9FB7-C12D58C9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ADD50-9419-AB4C-B9B5-58A52D37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F856-6D39-864A-9643-1B3A9890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648AD-64F0-3F4F-AC6E-4F8129B49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59005-6D8B-354C-B076-EF0E2D3C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C4C87-674E-1243-BE31-F6B82656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2F198-FA91-A049-8A5B-6C92E019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5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2DB0C-C0C2-AF4D-B74A-DE59C059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17A3-8D4F-9B47-8A41-42672444A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C663D-0B3A-9640-8790-9EBB9BD8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D2B3E-E64D-CB49-B8B7-5381259A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9B6E7-D305-0D44-98EC-DE48A542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CC8E4-B7E1-704D-8048-03FD6B09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5690-77F0-2544-B117-2F886F0F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3E866-0EB9-8A4B-ACC7-C615E6AB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A2167-8D2A-F340-914B-6A2E21F2B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1FDE3D-1CEC-374A-B8CD-974E855BE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0D10C-34E7-1747-9619-35359B8E7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7888A-046D-0245-A4F6-488A2442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F0F9F-3765-F940-AADC-AB3304BD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0D1AE-A3C6-3C4B-9953-48E4BC47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9409-EC28-ED47-85A5-7FFBE059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3B5CE-9B03-EF42-BED9-E33A1C31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33281-3F23-BF42-B5A2-C7F00B29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48C15-4593-4944-9B1F-3ADEC640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A77CF-5B22-A049-845D-A53D9F9A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737C1-A90C-2541-B96C-EF21804A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9ECA4-2906-7547-B5B2-2B3A9D95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9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56F6-20F4-1C44-A307-3C6BACD2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8297F-07BE-DB42-B4FA-4C53A2B2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7F941-9617-B14A-90BD-0DB995A48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A3827-6FCC-9F43-B1E9-4F04E9FF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934A6-12A0-5840-8844-C884F98B2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34C32-650E-9D4D-ABBF-B99ED754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F473C-8253-3849-9F56-DC7E8FABF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A9E20-BC0D-AC49-9AD1-E12562286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CC032-B2E7-194B-BD86-AB43B7265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74D3-561F-E44E-80BA-3D3C7BC9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C754B-72CC-0048-9057-FF9328F7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4BCA1-26E1-7943-A6D0-9CDF5483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9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562C82-93C4-9040-A44B-131751B2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99893-CBDB-4746-9DFF-7DEBCDC87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36D58-E211-0B4B-AD51-C6FFB81D7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3284-D7E5-CA48-AA8C-E76527678BB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D93BB-737E-A942-B8A0-29B46E102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64635-2C8E-A04A-9838-FC9564280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6CB5-3FA1-EC4E-8F47-46A82222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9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7B85DB-9F77-5240-A2E5-1C6C679BF4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REVIEW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Shifts of the Demand Curve</a:t>
            </a:r>
          </a:p>
        </p:txBody>
      </p:sp>
    </p:spTree>
    <p:extLst>
      <p:ext uri="{BB962C8B-B14F-4D97-AF65-F5344CB8AC3E}">
        <p14:creationId xmlns:p14="http://schemas.microsoft.com/office/powerpoint/2010/main" val="254039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D6F53AF-8A1C-C544-B617-256B25359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1452"/>
            <a:ext cx="9067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What is the relationship between the law of demand and Ceteris Paribus?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6DE62A-BC82-8848-8A11-577CE0FF2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458200" cy="45259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Ceteris Paribus is a Latin phrase meaning that all other things are held constant.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A demand curve assumes Ceteris Paribus or that only price is changing while all other things are held constant.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In other words, a demand curve only looks at price.  It does not consider other factors that influence demand.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9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can price not shift a demand curve?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52" y="20647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To shift a demand curve, it must be some factor other than price.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factors can shift a demand curve?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E796E9-317C-4C4D-A81F-E3B9CD6B58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following are factors that </a:t>
            </a:r>
            <a:r>
              <a:rPr lang="en-US" b="1" i="1" u="sng" dirty="0">
                <a:solidFill>
                  <a:srgbClr val="FF0000"/>
                </a:solidFill>
              </a:rPr>
              <a:t>CAN</a:t>
            </a:r>
            <a:r>
              <a:rPr lang="en-US" dirty="0">
                <a:solidFill>
                  <a:srgbClr val="FF0000"/>
                </a:solidFill>
              </a:rPr>
              <a:t> shift a demand curve: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Advertising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Population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Consumer Taste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Consumer Expectations about Future Prices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Price of Complements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Price of Substitutes</a:t>
            </a:r>
          </a:p>
        </p:txBody>
      </p:sp>
    </p:spTree>
    <p:extLst>
      <p:ext uri="{BB962C8B-B14F-4D97-AF65-F5344CB8AC3E}">
        <p14:creationId xmlns:p14="http://schemas.microsoft.com/office/powerpoint/2010/main" val="401245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871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 an example of a complement.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07EB3CD-BEA9-2F4D-9F32-193B1528F502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959516" y="2286000"/>
            <a:ext cx="8289641" cy="184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Complements are goods purchased </a:t>
            </a:r>
          </a:p>
          <a:p>
            <a:pPr marL="0" indent="0" algn="ctr">
              <a:buNone/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together.  If the price of the Game Cube</a:t>
            </a:r>
          </a:p>
          <a:p>
            <a:pPr marL="0" indent="0" algn="ctr">
              <a:buNone/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rises, people will buy fewer games.</a:t>
            </a:r>
          </a:p>
        </p:txBody>
      </p:sp>
    </p:spTree>
    <p:extLst>
      <p:ext uri="{BB962C8B-B14F-4D97-AF65-F5344CB8AC3E}">
        <p14:creationId xmlns:p14="http://schemas.microsoft.com/office/powerpoint/2010/main" val="57172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when a demand curve shifts left?  Right?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74838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If the curve shifts </a:t>
            </a:r>
            <a:r>
              <a:rPr lang="en-US" b="1" i="1" u="sng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LEFT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, left means less.  Demand has decreased at every price level. 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If the curve shifts </a:t>
            </a:r>
            <a:r>
              <a:rPr lang="en-US" b="1" i="1" u="sng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RIGHT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, right means more.  Demand has increased at every price level.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Baskerville</vt:lpstr>
      <vt:lpstr>Calibri</vt:lpstr>
      <vt:lpstr>Calibri Light</vt:lpstr>
      <vt:lpstr>Office Theme</vt:lpstr>
      <vt:lpstr>REVIEW 5. Shifts of the Demand Curve</vt:lpstr>
      <vt:lpstr>What is the relationship between the law of demand and Ceteris Paribus?</vt:lpstr>
      <vt:lpstr>Why can price not shift a demand curve?  </vt:lpstr>
      <vt:lpstr>What factors can shift a demand curve? </vt:lpstr>
      <vt:lpstr>Provide an example of a complement. </vt:lpstr>
      <vt:lpstr>What happens when a demand curve shifts left?  Right?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Shifts of the Demand Curve</dc:title>
  <dc:creator>Brent Eric</dc:creator>
  <cp:lastModifiedBy>Brent Eric</cp:lastModifiedBy>
  <cp:revision>2</cp:revision>
  <dcterms:created xsi:type="dcterms:W3CDTF">2018-12-11T17:42:41Z</dcterms:created>
  <dcterms:modified xsi:type="dcterms:W3CDTF">2018-12-11T19:32:33Z</dcterms:modified>
</cp:coreProperties>
</file>